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3" r:id="rId7"/>
    <p:sldId id="265" r:id="rId8"/>
    <p:sldId id="267" r:id="rId9"/>
    <p:sldId id="260" r:id="rId10"/>
    <p:sldId id="26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al jayaswal" initials="sj" lastIdx="1" clrIdx="0">
    <p:extLst>
      <p:ext uri="{19B8F6BF-5375-455C-9EA6-DF929625EA0E}">
        <p15:presenceInfo xmlns:p15="http://schemas.microsoft.com/office/powerpoint/2012/main" userId="89eb6e1f1d7ef4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A0586-DF0E-4AE1-9547-80D01133DEC4}" v="1" dt="2021-01-17T00:08:33.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5" d="100"/>
          <a:sy n="75" d="100"/>
        </p:scale>
        <p:origin x="6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jayaswal" userId="89eb6e1f1d7ef42d" providerId="LiveId" clId="{389A0586-DF0E-4AE1-9547-80D01133DEC4}"/>
    <pc:docChg chg="modSld">
      <pc:chgData name="sonal jayaswal" userId="89eb6e1f1d7ef42d" providerId="LiveId" clId="{389A0586-DF0E-4AE1-9547-80D01133DEC4}" dt="2021-01-17T00:08:33.464" v="0" actId="14826"/>
      <pc:docMkLst>
        <pc:docMk/>
      </pc:docMkLst>
      <pc:sldChg chg="modSp">
        <pc:chgData name="sonal jayaswal" userId="89eb6e1f1d7ef42d" providerId="LiveId" clId="{389A0586-DF0E-4AE1-9547-80D01133DEC4}" dt="2021-01-17T00:08:33.464" v="0" actId="14826"/>
        <pc:sldMkLst>
          <pc:docMk/>
          <pc:sldMk cId="3173471007" sldId="269"/>
        </pc:sldMkLst>
        <pc:picChg chg="mod">
          <ac:chgData name="sonal jayaswal" userId="89eb6e1f1d7ef42d" providerId="LiveId" clId="{389A0586-DF0E-4AE1-9547-80D01133DEC4}" dt="2021-01-17T00:08:33.464" v="0" actId="14826"/>
          <ac:picMkLst>
            <pc:docMk/>
            <pc:sldMk cId="3173471007" sldId="269"/>
            <ac:picMk id="8" creationId="{D671F6DC-43AF-4FBA-A661-D45982CB5CBB}"/>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16T12:49:07.940" idx="1">
    <p:pos x="10" y="10"/>
    <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18B0-7778-41B8-B907-7E6AE9C6A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75FD327-82FB-4950-87A1-558E68B6D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1FB5051-1F66-4EF8-A1E7-0E58DAB6E01B}"/>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800BAB8C-A891-4AE0-81B7-F63A977DE1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7F65C1-5E40-4474-872D-DCE77FB7DE23}"/>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354543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69DA-B8C4-4672-B621-80B4B211DD4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6EF137-2477-49CC-813F-921DC31EF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379B7F-4BE3-4680-83F1-DD0B7F939E08}"/>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E51A8672-080F-4478-BF1A-FE160F7196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3F856A-F2D4-46C1-9875-9F92A2B7EB39}"/>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30653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631131-8FAC-479C-A545-F15D6C5A26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2D9606-31E0-4A77-AA5F-953C67B639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9AF852-54B1-4B59-842C-335B9FD062D8}"/>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2C06DF8A-C4A2-426A-9D61-BBDDF353BE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8B6F01-A4F7-4A06-99A6-78BFBC3218F0}"/>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346690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86AD-38D2-4734-A3EA-62DEE49CA1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954C45-E0EF-4BC9-B8E1-DE951E989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CB6249-A4BF-4300-8E5A-663E2107A3E5}"/>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126EA267-025A-4229-9023-5DA9309820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A3A858-F094-45A4-B0E3-7B8B6E39E125}"/>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310005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034C-B6DA-472D-BAAB-DA88F02E1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EB6C692-2D91-4EBD-91BA-86982DB48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27EB2-9ABB-49BF-BDD0-3AD1E468BE8A}"/>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C2FD83D3-035A-4765-9B69-46F5097248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797EDA-C8C3-4DD5-A256-E4A36792F513}"/>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272660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E357-F745-4ED1-8B51-837A59FE32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45F6C7-16AF-4CB1-BB56-682E12602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61293A-8762-49E5-9A0F-EAD3E57AB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3F40DA-6439-4E66-BE82-23FE177F145C}"/>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6" name="Footer Placeholder 5">
            <a:extLst>
              <a:ext uri="{FF2B5EF4-FFF2-40B4-BE49-F238E27FC236}">
                <a16:creationId xmlns:a16="http://schemas.microsoft.com/office/drawing/2014/main" id="{50652566-3A7F-40D1-A800-EDEC749049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D4CF240-DF23-43FA-98CD-0CA08212B35F}"/>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245985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0D94-74C5-47A7-85F5-DCF2DE059D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AB3C3F-51D9-4B63-A207-EE050DF44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51A23-9054-4DE3-9A36-CD3296063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A443BC6-0A2A-437B-B725-B27F8CBEF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D28D48-C402-4F55-ABAC-E9E2B6197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B8BF05B-578C-412C-9493-9EDAC9324992}"/>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8" name="Footer Placeholder 7">
            <a:extLst>
              <a:ext uri="{FF2B5EF4-FFF2-40B4-BE49-F238E27FC236}">
                <a16:creationId xmlns:a16="http://schemas.microsoft.com/office/drawing/2014/main" id="{5CEAE81E-BED6-43A9-8D24-1A394D2DF10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B65D403-7B77-4D78-9108-62B1B163E5C1}"/>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24691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21C-0A33-42E5-9317-68F88555AF0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184F12-0896-4A0A-B508-CE5605356965}"/>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4" name="Footer Placeholder 3">
            <a:extLst>
              <a:ext uri="{FF2B5EF4-FFF2-40B4-BE49-F238E27FC236}">
                <a16:creationId xmlns:a16="http://schemas.microsoft.com/office/drawing/2014/main" id="{3F66EE1C-979A-48BB-848E-3229D66481F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B7A6D76-CA8B-48FF-B1B5-B52B64499182}"/>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323734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602B1-BF4F-4C02-924A-5928D2157FC9}"/>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3" name="Footer Placeholder 2">
            <a:extLst>
              <a:ext uri="{FF2B5EF4-FFF2-40B4-BE49-F238E27FC236}">
                <a16:creationId xmlns:a16="http://schemas.microsoft.com/office/drawing/2014/main" id="{7E0FE97D-5444-4093-9FE7-6BA990AECDD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D232ADA-F85E-44EE-A229-FADC91A4420E}"/>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100362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4E50-0F41-4B66-BCDB-15FA062C1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EF384D9-9F74-4994-BBCA-452DD7947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8075DF-DC09-48B0-A9B6-892D38C35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C1A82-F128-4FF0-B7A8-BE7E57EBAB45}"/>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6" name="Footer Placeholder 5">
            <a:extLst>
              <a:ext uri="{FF2B5EF4-FFF2-40B4-BE49-F238E27FC236}">
                <a16:creationId xmlns:a16="http://schemas.microsoft.com/office/drawing/2014/main" id="{E38096A2-7A3F-4D9B-A389-0D203A5A86C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9E663E-FD72-4B35-AE99-2892CB7F6353}"/>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90277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020F-2368-4A2E-8C24-09FC3A38E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B2F509C-86F1-472C-944A-500890C58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D067E69-B3F4-482E-9F65-E19F70592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9F6AC-FA66-4A75-A5FD-89450D2457C6}"/>
              </a:ext>
            </a:extLst>
          </p:cNvPr>
          <p:cNvSpPr>
            <a:spLocks noGrp="1"/>
          </p:cNvSpPr>
          <p:nvPr>
            <p:ph type="dt" sz="half" idx="10"/>
          </p:nvPr>
        </p:nvSpPr>
        <p:spPr/>
        <p:txBody>
          <a:bodyPr/>
          <a:lstStyle/>
          <a:p>
            <a:fld id="{3BEF89B4-3BA2-4573-967C-56C73EDA235A}" type="datetimeFigureOut">
              <a:rPr lang="en-IN" smtClean="0"/>
              <a:t>17-01-2021</a:t>
            </a:fld>
            <a:endParaRPr lang="en-IN"/>
          </a:p>
        </p:txBody>
      </p:sp>
      <p:sp>
        <p:nvSpPr>
          <p:cNvPr id="6" name="Footer Placeholder 5">
            <a:extLst>
              <a:ext uri="{FF2B5EF4-FFF2-40B4-BE49-F238E27FC236}">
                <a16:creationId xmlns:a16="http://schemas.microsoft.com/office/drawing/2014/main" id="{5319F850-23F6-4FEA-BA78-1D1B9F1399F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B6F50B5-C789-4496-A4DF-407FB5A9BD66}"/>
              </a:ext>
            </a:extLst>
          </p:cNvPr>
          <p:cNvSpPr>
            <a:spLocks noGrp="1"/>
          </p:cNvSpPr>
          <p:nvPr>
            <p:ph type="sldNum" sz="quarter" idx="12"/>
          </p:nvPr>
        </p:nvSpPr>
        <p:spPr/>
        <p:txBody>
          <a:bodyPr/>
          <a:lstStyle/>
          <a:p>
            <a:fld id="{32053869-AC6B-4CBB-96DC-3DDCF3EFFE29}" type="slidenum">
              <a:rPr lang="en-IN" smtClean="0"/>
              <a:t>‹#›</a:t>
            </a:fld>
            <a:endParaRPr lang="en-IN"/>
          </a:p>
        </p:txBody>
      </p:sp>
    </p:spTree>
    <p:extLst>
      <p:ext uri="{BB962C8B-B14F-4D97-AF65-F5344CB8AC3E}">
        <p14:creationId xmlns:p14="http://schemas.microsoft.com/office/powerpoint/2010/main" val="288904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A3050-483C-4FDA-B37D-34EFA16E8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6AD145-8319-4431-86E7-75BEC09E5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D2073A-10D3-45E8-B8AB-C0320AF60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F89B4-3BA2-4573-967C-56C73EDA235A}" type="datetimeFigureOut">
              <a:rPr lang="en-IN" smtClean="0"/>
              <a:t>17-01-2021</a:t>
            </a:fld>
            <a:endParaRPr lang="en-IN"/>
          </a:p>
        </p:txBody>
      </p:sp>
      <p:sp>
        <p:nvSpPr>
          <p:cNvPr id="5" name="Footer Placeholder 4">
            <a:extLst>
              <a:ext uri="{FF2B5EF4-FFF2-40B4-BE49-F238E27FC236}">
                <a16:creationId xmlns:a16="http://schemas.microsoft.com/office/drawing/2014/main" id="{C389BDC8-CF7D-42F2-AA25-D41C3ACC1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F52C9E4-1F1F-41C1-AC75-8BF9180B2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53869-AC6B-4CBB-96DC-3DDCF3EFFE29}" type="slidenum">
              <a:rPr lang="en-IN" smtClean="0"/>
              <a:t>‹#›</a:t>
            </a:fld>
            <a:endParaRPr lang="en-IN"/>
          </a:p>
        </p:txBody>
      </p:sp>
    </p:spTree>
    <p:extLst>
      <p:ext uri="{BB962C8B-B14F-4D97-AF65-F5344CB8AC3E}">
        <p14:creationId xmlns:p14="http://schemas.microsoft.com/office/powerpoint/2010/main" val="27082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CFFA5-2BCA-4485-A1E9-D76C777471B7}"/>
              </a:ext>
            </a:extLst>
          </p:cNvPr>
          <p:cNvSpPr>
            <a:spLocks noGrp="1"/>
          </p:cNvSpPr>
          <p:nvPr>
            <p:ph type="ctrTitle"/>
          </p:nvPr>
        </p:nvSpPr>
        <p:spPr>
          <a:xfrm>
            <a:off x="1274618" y="4488872"/>
            <a:ext cx="9144000" cy="1679171"/>
          </a:xfrm>
        </p:spPr>
        <p:txBody>
          <a:bodyPr>
            <a:normAutofit/>
          </a:bodyPr>
          <a:lstStyle/>
          <a:p>
            <a:r>
              <a:rPr lang="en-IN">
                <a:solidFill>
                  <a:srgbClr val="FFFFFF"/>
                </a:solidFill>
              </a:rPr>
              <a:t>BHAKTAYATAN</a:t>
            </a:r>
            <a:endParaRPr lang="en-IN" dirty="0">
              <a:solidFill>
                <a:srgbClr val="FFFFFF"/>
              </a:solidFill>
            </a:endParaRPr>
          </a:p>
        </p:txBody>
      </p:sp>
      <p:sp>
        <p:nvSpPr>
          <p:cNvPr id="3" name="Subtitle 2">
            <a:extLst>
              <a:ext uri="{FF2B5EF4-FFF2-40B4-BE49-F238E27FC236}">
                <a16:creationId xmlns:a16="http://schemas.microsoft.com/office/drawing/2014/main" id="{1340B33C-1C90-4F0B-87D8-34CA1494E37A}"/>
              </a:ext>
            </a:extLst>
          </p:cNvPr>
          <p:cNvSpPr>
            <a:spLocks noGrp="1"/>
          </p:cNvSpPr>
          <p:nvPr>
            <p:ph type="subTitle" idx="1"/>
          </p:nvPr>
        </p:nvSpPr>
        <p:spPr>
          <a:xfrm>
            <a:off x="1274618" y="4159404"/>
            <a:ext cx="9393382" cy="2463069"/>
          </a:xfrm>
        </p:spPr>
        <p:txBody>
          <a:bodyPr>
            <a:normAutofit/>
          </a:bodyPr>
          <a:lstStyle/>
          <a:p>
            <a:endParaRPr lang="en-IN">
              <a:solidFill>
                <a:srgbClr val="FFFFFF"/>
              </a:solidFill>
            </a:endParaRPr>
          </a:p>
          <a:p>
            <a:endParaRPr lang="en-IN" dirty="0">
              <a:solidFill>
                <a:srgbClr val="FFFFFF"/>
              </a:solidFill>
            </a:endParaRPr>
          </a:p>
        </p:txBody>
      </p:sp>
      <p:pic>
        <p:nvPicPr>
          <p:cNvPr id="7" name="Picture 6" descr="Diagram&#10;&#10;Description automatically generated">
            <a:extLst>
              <a:ext uri="{FF2B5EF4-FFF2-40B4-BE49-F238E27FC236}">
                <a16:creationId xmlns:a16="http://schemas.microsoft.com/office/drawing/2014/main" id="{723A6186-649E-49F7-8D08-4143BAD90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341"/>
            <a:ext cx="12192000" cy="8078679"/>
          </a:xfrm>
          <a:prstGeom prst="rect">
            <a:avLst/>
          </a:prstGeom>
        </p:spPr>
      </p:pic>
      <p:sp>
        <p:nvSpPr>
          <p:cNvPr id="4" name="TextBox 3">
            <a:extLst>
              <a:ext uri="{FF2B5EF4-FFF2-40B4-BE49-F238E27FC236}">
                <a16:creationId xmlns:a16="http://schemas.microsoft.com/office/drawing/2014/main" id="{78FE3F97-5A6E-430D-AF38-99E64E3EA1E8}"/>
              </a:ext>
            </a:extLst>
          </p:cNvPr>
          <p:cNvSpPr txBox="1"/>
          <p:nvPr/>
        </p:nvSpPr>
        <p:spPr>
          <a:xfrm>
            <a:off x="750835" y="6209553"/>
            <a:ext cx="10191565" cy="707886"/>
          </a:xfrm>
          <a:prstGeom prst="rect">
            <a:avLst/>
          </a:prstGeom>
          <a:noFill/>
        </p:spPr>
        <p:txBody>
          <a:bodyPr wrap="square" rtlCol="0">
            <a:spAutoFit/>
          </a:bodyPr>
          <a:lstStyle/>
          <a:p>
            <a:r>
              <a:rPr lang="en-IN" sz="4000" dirty="0">
                <a:solidFill>
                  <a:srgbClr val="FF0000"/>
                </a:solidFill>
                <a:highlight>
                  <a:srgbClr val="00FF00"/>
                </a:highlight>
              </a:rPr>
              <a:t>BHAKTAYATAN – BHAKTAMAR SPIRITUAL SHRINE</a:t>
            </a:r>
          </a:p>
        </p:txBody>
      </p:sp>
    </p:spTree>
    <p:extLst>
      <p:ext uri="{BB962C8B-B14F-4D97-AF65-F5344CB8AC3E}">
        <p14:creationId xmlns:p14="http://schemas.microsoft.com/office/powerpoint/2010/main" val="14689801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B873-AD8D-4F71-895A-FD8C40313E74}"/>
              </a:ext>
            </a:extLst>
          </p:cNvPr>
          <p:cNvSpPr>
            <a:spLocks noGrp="1"/>
          </p:cNvSpPr>
          <p:nvPr>
            <p:ph type="title"/>
          </p:nvPr>
        </p:nvSpPr>
        <p:spPr>
          <a:xfrm>
            <a:off x="2631148" y="-1553592"/>
            <a:ext cx="7057292" cy="4910260"/>
          </a:xfrm>
        </p:spPr>
        <p:txBody>
          <a:bodyPr/>
          <a:lstStyle/>
          <a:p>
            <a:r>
              <a:rPr lang="en-IN" dirty="0"/>
              <a:t>Prayers across the Globe</a:t>
            </a:r>
          </a:p>
        </p:txBody>
      </p:sp>
      <p:pic>
        <p:nvPicPr>
          <p:cNvPr id="5" name="Content Placeholder 4" descr="A picture containing green&#10;&#10;Description automatically generated">
            <a:extLst>
              <a:ext uri="{FF2B5EF4-FFF2-40B4-BE49-F238E27FC236}">
                <a16:creationId xmlns:a16="http://schemas.microsoft.com/office/drawing/2014/main" id="{895115B7-E73B-4773-A2A4-DC0C61B888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2471" y="1695635"/>
            <a:ext cx="6538042" cy="5323840"/>
          </a:xfrm>
        </p:spPr>
      </p:pic>
      <p:sp>
        <p:nvSpPr>
          <p:cNvPr id="3" name="TextBox 2">
            <a:extLst>
              <a:ext uri="{FF2B5EF4-FFF2-40B4-BE49-F238E27FC236}">
                <a16:creationId xmlns:a16="http://schemas.microsoft.com/office/drawing/2014/main" id="{06C2DECD-6D29-4A22-AC06-155A34C4237A}"/>
              </a:ext>
            </a:extLst>
          </p:cNvPr>
          <p:cNvSpPr txBox="1"/>
          <p:nvPr/>
        </p:nvSpPr>
        <p:spPr>
          <a:xfrm>
            <a:off x="517088" y="1695635"/>
            <a:ext cx="3994951" cy="4893647"/>
          </a:xfrm>
          <a:prstGeom prst="rect">
            <a:avLst/>
          </a:prstGeom>
          <a:noFill/>
        </p:spPr>
        <p:txBody>
          <a:bodyPr wrap="square" rtlCol="0">
            <a:spAutoFit/>
          </a:bodyPr>
          <a:lstStyle/>
          <a:p>
            <a:pPr algn="just"/>
            <a:r>
              <a:rPr lang="en-IN" sz="2400" dirty="0"/>
              <a:t>Charge your </a:t>
            </a:r>
            <a:r>
              <a:rPr lang="en-IN" sz="2400" dirty="0" err="1"/>
              <a:t>Lavangs</a:t>
            </a:r>
            <a:r>
              <a:rPr lang="en-IN" sz="2400" dirty="0"/>
              <a:t> for 21 days by either chanting complete </a:t>
            </a:r>
            <a:r>
              <a:rPr lang="en-IN" sz="2400" dirty="0" err="1"/>
              <a:t>Bhaktamar</a:t>
            </a:r>
            <a:r>
              <a:rPr lang="en-IN" sz="2400" dirty="0"/>
              <a:t> </a:t>
            </a:r>
            <a:r>
              <a:rPr lang="en-IN" sz="2400" dirty="0" err="1"/>
              <a:t>Stotra</a:t>
            </a:r>
            <a:r>
              <a:rPr lang="en-IN" sz="2400" dirty="0"/>
              <a:t> or a particular shloka of your choice. </a:t>
            </a:r>
          </a:p>
          <a:p>
            <a:pPr algn="just"/>
            <a:r>
              <a:rPr lang="en-IN" sz="2400" dirty="0"/>
              <a:t>These charged </a:t>
            </a:r>
            <a:r>
              <a:rPr lang="en-IN" sz="2400" dirty="0" err="1"/>
              <a:t>lavangs</a:t>
            </a:r>
            <a:r>
              <a:rPr lang="en-IN" sz="2400" dirty="0"/>
              <a:t> will be placed in the </a:t>
            </a:r>
            <a:r>
              <a:rPr lang="en-IN" sz="2400" dirty="0" err="1"/>
              <a:t>Neev</a:t>
            </a:r>
            <a:r>
              <a:rPr lang="en-IN" sz="2400" dirty="0"/>
              <a:t> of the Shrine.</a:t>
            </a:r>
          </a:p>
          <a:p>
            <a:pPr algn="just"/>
            <a:r>
              <a:rPr lang="en-IN" sz="2400" dirty="0"/>
              <a:t>More than 250 Devotees across the globe have started with their prayers for the successful creation of the Divine Shrine</a:t>
            </a:r>
          </a:p>
        </p:txBody>
      </p:sp>
    </p:spTree>
    <p:extLst>
      <p:ext uri="{BB962C8B-B14F-4D97-AF65-F5344CB8AC3E}">
        <p14:creationId xmlns:p14="http://schemas.microsoft.com/office/powerpoint/2010/main" val="183890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3161-B424-4AB4-9C65-CE1B39DD68CF}"/>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54D8577F-C8E0-414C-838C-C63AB9D80135}"/>
              </a:ext>
            </a:extLst>
          </p:cNvPr>
          <p:cNvSpPr>
            <a:spLocks noGrp="1"/>
          </p:cNvSpPr>
          <p:nvPr>
            <p:ph idx="1"/>
          </p:nvPr>
        </p:nvSpPr>
        <p:spPr>
          <a:xfrm>
            <a:off x="838200" y="1825625"/>
            <a:ext cx="3858087" cy="4351338"/>
          </a:xfrm>
        </p:spPr>
        <p:txBody>
          <a:bodyPr>
            <a:normAutofit lnSpcReduction="10000"/>
          </a:bodyPr>
          <a:lstStyle/>
          <a:p>
            <a:pPr marL="0" indent="0" algn="just">
              <a:buNone/>
            </a:pPr>
            <a:r>
              <a:rPr lang="en-IN" dirty="0"/>
              <a:t>On the auspicious day of Basant </a:t>
            </a:r>
            <a:r>
              <a:rPr lang="en-IN" dirty="0" err="1"/>
              <a:t>Panchmi</a:t>
            </a:r>
            <a:r>
              <a:rPr lang="en-IN" dirty="0"/>
              <a:t> 16.2.2021 there will be </a:t>
            </a:r>
            <a:r>
              <a:rPr lang="en-IN" dirty="0" err="1"/>
              <a:t>Akhand</a:t>
            </a:r>
            <a:r>
              <a:rPr lang="en-IN" dirty="0"/>
              <a:t> Chanting of </a:t>
            </a:r>
            <a:r>
              <a:rPr lang="en-IN" dirty="0" err="1"/>
              <a:t>Bhaktamar</a:t>
            </a:r>
            <a:r>
              <a:rPr lang="en-IN" dirty="0"/>
              <a:t> </a:t>
            </a:r>
            <a:r>
              <a:rPr lang="en-IN" dirty="0" err="1"/>
              <a:t>Stotras</a:t>
            </a:r>
            <a:r>
              <a:rPr lang="en-IN" dirty="0"/>
              <a:t> for the cleansing and energizing of the plot under the guidance of </a:t>
            </a:r>
            <a:r>
              <a:rPr lang="en-IN" dirty="0" err="1"/>
              <a:t>Bhatarak</a:t>
            </a:r>
            <a:r>
              <a:rPr lang="en-IN" dirty="0"/>
              <a:t> ji. </a:t>
            </a:r>
          </a:p>
          <a:p>
            <a:pPr marL="0" indent="0" algn="just">
              <a:buNone/>
            </a:pPr>
            <a:r>
              <a:rPr lang="en-IN" dirty="0"/>
              <a:t>Inviting one and all to be part of this historic event</a:t>
            </a:r>
          </a:p>
        </p:txBody>
      </p:sp>
      <p:sp>
        <p:nvSpPr>
          <p:cNvPr id="4" name="TextBox 3">
            <a:extLst>
              <a:ext uri="{FF2B5EF4-FFF2-40B4-BE49-F238E27FC236}">
                <a16:creationId xmlns:a16="http://schemas.microsoft.com/office/drawing/2014/main" id="{410C02E0-9420-42FB-9B27-C55340AFC90E}"/>
              </a:ext>
            </a:extLst>
          </p:cNvPr>
          <p:cNvSpPr txBox="1"/>
          <p:nvPr/>
        </p:nvSpPr>
        <p:spPr>
          <a:xfrm>
            <a:off x="838200" y="843379"/>
            <a:ext cx="4834631" cy="646331"/>
          </a:xfrm>
          <a:prstGeom prst="rect">
            <a:avLst/>
          </a:prstGeom>
          <a:noFill/>
        </p:spPr>
        <p:txBody>
          <a:bodyPr wrap="square" rtlCol="0">
            <a:spAutoFit/>
          </a:bodyPr>
          <a:lstStyle/>
          <a:p>
            <a:r>
              <a:rPr lang="en-IN" sz="3600" dirty="0"/>
              <a:t>Get Set Go …………</a:t>
            </a:r>
          </a:p>
        </p:txBody>
      </p:sp>
      <p:pic>
        <p:nvPicPr>
          <p:cNvPr id="8" name="Picture 7">
            <a:extLst>
              <a:ext uri="{FF2B5EF4-FFF2-40B4-BE49-F238E27FC236}">
                <a16:creationId xmlns:a16="http://schemas.microsoft.com/office/drawing/2014/main" id="{D671F6DC-43AF-4FBA-A661-D45982CB5C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93359" y="1014244"/>
            <a:ext cx="6617883" cy="5206067"/>
          </a:xfrm>
          <a:prstGeom prst="rect">
            <a:avLst/>
          </a:prstGeom>
        </p:spPr>
      </p:pic>
    </p:spTree>
    <p:extLst>
      <p:ext uri="{BB962C8B-B14F-4D97-AF65-F5344CB8AC3E}">
        <p14:creationId xmlns:p14="http://schemas.microsoft.com/office/powerpoint/2010/main" val="317347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DD2C-F0D7-43CA-BA9B-A2C83487EB4F}"/>
              </a:ext>
            </a:extLst>
          </p:cNvPr>
          <p:cNvSpPr>
            <a:spLocks noGrp="1"/>
          </p:cNvSpPr>
          <p:nvPr>
            <p:ph type="title"/>
          </p:nvPr>
        </p:nvSpPr>
        <p:spPr>
          <a:xfrm>
            <a:off x="419100" y="130347"/>
            <a:ext cx="11353800" cy="1325563"/>
          </a:xfrm>
        </p:spPr>
        <p:txBody>
          <a:bodyPr/>
          <a:lstStyle/>
          <a:p>
            <a:pPr algn="ctr"/>
            <a:r>
              <a:rPr lang="en-IN" dirty="0"/>
              <a:t>A Need for </a:t>
            </a:r>
            <a:r>
              <a:rPr lang="en-IN" dirty="0" err="1"/>
              <a:t>Bhaktayan</a:t>
            </a:r>
            <a:r>
              <a:rPr lang="en-IN" dirty="0"/>
              <a:t> – </a:t>
            </a:r>
            <a:r>
              <a:rPr lang="en-IN" dirty="0" err="1"/>
              <a:t>Bhaktamar</a:t>
            </a:r>
            <a:r>
              <a:rPr lang="en-IN" dirty="0"/>
              <a:t> Divine Shrine</a:t>
            </a:r>
          </a:p>
        </p:txBody>
      </p:sp>
      <p:sp>
        <p:nvSpPr>
          <p:cNvPr id="3" name="Content Placeholder 2">
            <a:extLst>
              <a:ext uri="{FF2B5EF4-FFF2-40B4-BE49-F238E27FC236}">
                <a16:creationId xmlns:a16="http://schemas.microsoft.com/office/drawing/2014/main" id="{CF378346-077D-406D-BC36-64AF58762A05}"/>
              </a:ext>
            </a:extLst>
          </p:cNvPr>
          <p:cNvSpPr>
            <a:spLocks noGrp="1"/>
          </p:cNvSpPr>
          <p:nvPr>
            <p:ph idx="1"/>
          </p:nvPr>
        </p:nvSpPr>
        <p:spPr>
          <a:xfrm>
            <a:off x="538068" y="1455910"/>
            <a:ext cx="4478215" cy="1804087"/>
          </a:xfrm>
        </p:spPr>
        <p:txBody>
          <a:bodyPr>
            <a:noAutofit/>
          </a:bodyPr>
          <a:lstStyle/>
          <a:p>
            <a:pPr marL="0" indent="0" algn="just">
              <a:buNone/>
            </a:pPr>
            <a:r>
              <a:rPr lang="en-IN" dirty="0" err="1"/>
              <a:t>Bhaktayatan</a:t>
            </a:r>
            <a:r>
              <a:rPr lang="en-IN" dirty="0"/>
              <a:t> is a </a:t>
            </a:r>
            <a:r>
              <a:rPr lang="en-IN" dirty="0" err="1"/>
              <a:t>Bhaktamar</a:t>
            </a:r>
            <a:r>
              <a:rPr lang="en-IN" dirty="0"/>
              <a:t> Divine Shrine where Bhaktas or Devotees can understand and experience the power of </a:t>
            </a:r>
            <a:r>
              <a:rPr lang="en-IN" dirty="0" err="1"/>
              <a:t>Bhaktamar</a:t>
            </a:r>
            <a:r>
              <a:rPr lang="en-IN" dirty="0"/>
              <a:t> </a:t>
            </a:r>
            <a:r>
              <a:rPr lang="en-IN" dirty="0" err="1"/>
              <a:t>Stotras</a:t>
            </a:r>
            <a:r>
              <a:rPr lang="en-IN" dirty="0"/>
              <a:t> or 48 magical tools for manifestation which will increase the consciousness of the committed and deserving seeker and help them achieve in their worldly as well spiritual life irrespective of caste, creed and religion</a:t>
            </a:r>
          </a:p>
          <a:p>
            <a:pPr marL="0" indent="0" algn="just">
              <a:buNone/>
            </a:pPr>
            <a:endParaRPr lang="en-IN" dirty="0"/>
          </a:p>
        </p:txBody>
      </p:sp>
      <p:pic>
        <p:nvPicPr>
          <p:cNvPr id="5" name="Picture 4" descr="A picture containing green&#10;&#10;Description automatically generated">
            <a:extLst>
              <a:ext uri="{FF2B5EF4-FFF2-40B4-BE49-F238E27FC236}">
                <a16:creationId xmlns:a16="http://schemas.microsoft.com/office/drawing/2014/main" id="{DBBD71EF-E965-4F3F-BA7A-E5D90E827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415" y="1556952"/>
            <a:ext cx="6213231" cy="5072448"/>
          </a:xfrm>
          <a:prstGeom prst="rect">
            <a:avLst/>
          </a:prstGeom>
        </p:spPr>
      </p:pic>
    </p:spTree>
    <p:extLst>
      <p:ext uri="{BB962C8B-B14F-4D97-AF65-F5344CB8AC3E}">
        <p14:creationId xmlns:p14="http://schemas.microsoft.com/office/powerpoint/2010/main" val="162251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960C-824E-4AF0-8C6D-776F8AD6EC84}"/>
              </a:ext>
            </a:extLst>
          </p:cNvPr>
          <p:cNvSpPr>
            <a:spLocks noGrp="1"/>
          </p:cNvSpPr>
          <p:nvPr>
            <p:ph type="title"/>
          </p:nvPr>
        </p:nvSpPr>
        <p:spPr>
          <a:xfrm>
            <a:off x="269632" y="365125"/>
            <a:ext cx="6148753" cy="1325563"/>
          </a:xfrm>
        </p:spPr>
        <p:txBody>
          <a:bodyPr/>
          <a:lstStyle/>
          <a:p>
            <a:pPr algn="ctr"/>
            <a:r>
              <a:rPr lang="en-IN" dirty="0"/>
              <a:t>Choice of Location - Nagpur</a:t>
            </a:r>
          </a:p>
        </p:txBody>
      </p:sp>
      <p:sp>
        <p:nvSpPr>
          <p:cNvPr id="3" name="Content Placeholder 2">
            <a:extLst>
              <a:ext uri="{FF2B5EF4-FFF2-40B4-BE49-F238E27FC236}">
                <a16:creationId xmlns:a16="http://schemas.microsoft.com/office/drawing/2014/main" id="{19A2C962-8033-4481-84CE-848929A08059}"/>
              </a:ext>
            </a:extLst>
          </p:cNvPr>
          <p:cNvSpPr>
            <a:spLocks noGrp="1"/>
          </p:cNvSpPr>
          <p:nvPr>
            <p:ph idx="1"/>
          </p:nvPr>
        </p:nvSpPr>
        <p:spPr>
          <a:xfrm>
            <a:off x="269632" y="2303248"/>
            <a:ext cx="6148753" cy="5167312"/>
          </a:xfrm>
        </p:spPr>
        <p:txBody>
          <a:bodyPr>
            <a:normAutofit fontScale="77500" lnSpcReduction="20000"/>
          </a:bodyPr>
          <a:lstStyle/>
          <a:p>
            <a:pPr algn="just"/>
            <a:r>
              <a:rPr lang="en-IN" dirty="0"/>
              <a:t>In Heart of the country lies the city of Nagpur which is </a:t>
            </a:r>
            <a:r>
              <a:rPr lang="en-IN" b="1" dirty="0"/>
              <a:t>zero mile </a:t>
            </a:r>
            <a:r>
              <a:rPr lang="en-IN" dirty="0"/>
              <a:t>of India and thus very well connected by rail, road and air.</a:t>
            </a:r>
          </a:p>
          <a:p>
            <a:pPr algn="just"/>
            <a:r>
              <a:rPr lang="en-IN" dirty="0"/>
              <a:t>It is coming up on a 16 acre plot which has a very </a:t>
            </a:r>
            <a:r>
              <a:rPr lang="en-IN" b="1" dirty="0"/>
              <a:t>strategic location </a:t>
            </a:r>
            <a:r>
              <a:rPr lang="en-IN" dirty="0"/>
              <a:t>near Asia’s biggest </a:t>
            </a:r>
            <a:r>
              <a:rPr lang="en-IN" dirty="0" err="1"/>
              <a:t>Godewada</a:t>
            </a:r>
            <a:r>
              <a:rPr lang="en-IN" dirty="0"/>
              <a:t> international Zoo and Ambedkar Museum for cultural heritage and also in between St Joseph Convent School and Millennium School</a:t>
            </a:r>
          </a:p>
          <a:p>
            <a:pPr algn="just"/>
            <a:r>
              <a:rPr lang="en-IN" dirty="0"/>
              <a:t>Hometown of </a:t>
            </a:r>
            <a:r>
              <a:rPr lang="en-IN" b="1" dirty="0"/>
              <a:t>Dr Manju </a:t>
            </a:r>
            <a:r>
              <a:rPr lang="en-IN" b="1" dirty="0" err="1"/>
              <a:t>jain</a:t>
            </a:r>
            <a:r>
              <a:rPr lang="en-IN" b="1" dirty="0"/>
              <a:t> </a:t>
            </a:r>
            <a:r>
              <a:rPr lang="en-IN" dirty="0"/>
              <a:t>who is regarded as </a:t>
            </a:r>
            <a:r>
              <a:rPr lang="en-IN" b="1" dirty="0" err="1"/>
              <a:t>Bhaktamar</a:t>
            </a:r>
            <a:r>
              <a:rPr lang="en-IN" b="1" dirty="0"/>
              <a:t> </a:t>
            </a:r>
            <a:r>
              <a:rPr lang="en-IN" b="1" dirty="0" err="1"/>
              <a:t>ki</a:t>
            </a:r>
            <a:r>
              <a:rPr lang="en-IN" b="1" dirty="0"/>
              <a:t> </a:t>
            </a:r>
            <a:r>
              <a:rPr lang="en-IN" b="1" dirty="0" err="1"/>
              <a:t>GuruMaa</a:t>
            </a:r>
            <a:r>
              <a:rPr lang="en-IN" dirty="0"/>
              <a:t>. She has created a very strong team of devotees and healers from Nagpur who are strongly committed towards the cause</a:t>
            </a:r>
          </a:p>
          <a:p>
            <a:pPr algn="just"/>
            <a:r>
              <a:rPr lang="en-IN" dirty="0"/>
              <a:t>As per guidance and blessings of </a:t>
            </a:r>
            <a:r>
              <a:rPr lang="en-IN" b="1" dirty="0"/>
              <a:t>108 Sant Shiromani Acharya Shri </a:t>
            </a:r>
            <a:r>
              <a:rPr lang="en-IN" b="1" dirty="0" err="1"/>
              <a:t>VidyaSagar</a:t>
            </a:r>
            <a:r>
              <a:rPr lang="en-IN" b="1" dirty="0"/>
              <a:t> ji Maharaj and 108 </a:t>
            </a:r>
            <a:r>
              <a:rPr lang="en-IN" b="1" dirty="0" err="1"/>
              <a:t>Samay</a:t>
            </a:r>
            <a:r>
              <a:rPr lang="en-IN" b="1" dirty="0"/>
              <a:t> Sagar ji Maharaj</a:t>
            </a:r>
          </a:p>
          <a:p>
            <a:pPr marL="0" indent="0">
              <a:buNone/>
            </a:pPr>
            <a:r>
              <a:rPr lang="en-IN" dirty="0"/>
              <a:t>.</a:t>
            </a:r>
          </a:p>
          <a:p>
            <a:pPr algn="just"/>
            <a:endParaRPr lang="en-IN" dirty="0"/>
          </a:p>
        </p:txBody>
      </p:sp>
      <p:pic>
        <p:nvPicPr>
          <p:cNvPr id="5" name="Picture 4" descr="A picture containing graphical user interface&#10;&#10;Description automatically generated">
            <a:extLst>
              <a:ext uri="{FF2B5EF4-FFF2-40B4-BE49-F238E27FC236}">
                <a16:creationId xmlns:a16="http://schemas.microsoft.com/office/drawing/2014/main" id="{306023BA-F502-4F8B-962A-A6E5E3C1A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91" y="-585925"/>
            <a:ext cx="5216769" cy="8273988"/>
          </a:xfrm>
          <a:prstGeom prst="rect">
            <a:avLst/>
          </a:prstGeom>
        </p:spPr>
      </p:pic>
    </p:spTree>
    <p:extLst>
      <p:ext uri="{BB962C8B-B14F-4D97-AF65-F5344CB8AC3E}">
        <p14:creationId xmlns:p14="http://schemas.microsoft.com/office/powerpoint/2010/main" val="23188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C29D-ACBA-42FB-8DD3-536E02D52DAB}"/>
              </a:ext>
            </a:extLst>
          </p:cNvPr>
          <p:cNvSpPr>
            <a:spLocks noGrp="1"/>
          </p:cNvSpPr>
          <p:nvPr>
            <p:ph type="title"/>
          </p:nvPr>
        </p:nvSpPr>
        <p:spPr/>
        <p:txBody>
          <a:bodyPr/>
          <a:lstStyle/>
          <a:p>
            <a:pPr algn="ctr"/>
            <a:r>
              <a:rPr lang="en-IN" dirty="0" err="1"/>
              <a:t>Bhaktayatan</a:t>
            </a:r>
            <a:r>
              <a:rPr lang="en-IN" dirty="0"/>
              <a:t> – </a:t>
            </a:r>
            <a:r>
              <a:rPr lang="en-IN" dirty="0" err="1"/>
              <a:t>Bhaktamar</a:t>
            </a:r>
            <a:r>
              <a:rPr lang="en-IN" dirty="0"/>
              <a:t> Divine Shrine Facilities</a:t>
            </a:r>
          </a:p>
        </p:txBody>
      </p:sp>
      <p:sp>
        <p:nvSpPr>
          <p:cNvPr id="3" name="Content Placeholder 2">
            <a:extLst>
              <a:ext uri="{FF2B5EF4-FFF2-40B4-BE49-F238E27FC236}">
                <a16:creationId xmlns:a16="http://schemas.microsoft.com/office/drawing/2014/main" id="{FF396AC0-8CC8-47AA-B257-A9860F7AC935}"/>
              </a:ext>
            </a:extLst>
          </p:cNvPr>
          <p:cNvSpPr>
            <a:spLocks noGrp="1"/>
          </p:cNvSpPr>
          <p:nvPr>
            <p:ph idx="1"/>
          </p:nvPr>
        </p:nvSpPr>
        <p:spPr>
          <a:xfrm>
            <a:off x="811427" y="1356068"/>
            <a:ext cx="10515600" cy="5613143"/>
          </a:xfrm>
        </p:spPr>
        <p:txBody>
          <a:bodyPr>
            <a:normAutofit/>
          </a:bodyPr>
          <a:lstStyle/>
          <a:p>
            <a:pPr marL="0" indent="0">
              <a:buNone/>
            </a:pPr>
            <a:endParaRPr lang="en-IN" dirty="0"/>
          </a:p>
          <a:p>
            <a:pPr marL="0" indent="0">
              <a:buNone/>
            </a:pPr>
            <a:r>
              <a:rPr lang="en-IN" dirty="0"/>
              <a:t>48 Domes of each Sloka with its pictorial representation with Yantra in pure gold with sunlight falling from the roof</a:t>
            </a:r>
          </a:p>
          <a:p>
            <a:endParaRPr lang="en-IN" dirty="0"/>
          </a:p>
          <a:p>
            <a:endParaRPr lang="en-IN" dirty="0"/>
          </a:p>
        </p:txBody>
      </p:sp>
      <p:pic>
        <p:nvPicPr>
          <p:cNvPr id="7" name="Picture 6" descr="A picture containing indoor&#10;&#10;Description automatically generated">
            <a:extLst>
              <a:ext uri="{FF2B5EF4-FFF2-40B4-BE49-F238E27FC236}">
                <a16:creationId xmlns:a16="http://schemas.microsoft.com/office/drawing/2014/main" id="{0B4968C5-9F5D-4156-BCDB-52BF47C15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430" y="2883876"/>
            <a:ext cx="4759569" cy="397412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69AE8C6-7C38-4534-92F9-09E7BBBA9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4" y="2883876"/>
            <a:ext cx="5170517" cy="4298320"/>
          </a:xfrm>
          <a:prstGeom prst="rect">
            <a:avLst/>
          </a:prstGeom>
        </p:spPr>
      </p:pic>
    </p:spTree>
    <p:extLst>
      <p:ext uri="{BB962C8B-B14F-4D97-AF65-F5344CB8AC3E}">
        <p14:creationId xmlns:p14="http://schemas.microsoft.com/office/powerpoint/2010/main" val="408321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2196-9AAD-4706-9E1A-1BB328CE5000}"/>
              </a:ext>
            </a:extLst>
          </p:cNvPr>
          <p:cNvSpPr>
            <a:spLocks noGrp="1"/>
          </p:cNvSpPr>
          <p:nvPr>
            <p:ph type="title"/>
          </p:nvPr>
        </p:nvSpPr>
        <p:spPr/>
        <p:txBody>
          <a:bodyPr/>
          <a:lstStyle/>
          <a:p>
            <a:r>
              <a:rPr lang="en-IN" dirty="0" err="1"/>
              <a:t>Bhaktayatan</a:t>
            </a:r>
            <a:r>
              <a:rPr lang="en-IN" dirty="0"/>
              <a:t> – </a:t>
            </a:r>
            <a:r>
              <a:rPr lang="en-IN" dirty="0" err="1"/>
              <a:t>Bhaktamar</a:t>
            </a:r>
            <a:r>
              <a:rPr lang="en-IN" dirty="0"/>
              <a:t> Divine Shrine Facilities</a:t>
            </a:r>
          </a:p>
        </p:txBody>
      </p:sp>
      <p:sp>
        <p:nvSpPr>
          <p:cNvPr id="3" name="Content Placeholder 2">
            <a:extLst>
              <a:ext uri="{FF2B5EF4-FFF2-40B4-BE49-F238E27FC236}">
                <a16:creationId xmlns:a16="http://schemas.microsoft.com/office/drawing/2014/main" id="{2E13D834-3AD0-479D-8CC7-0D9B1AAE3D41}"/>
              </a:ext>
            </a:extLst>
          </p:cNvPr>
          <p:cNvSpPr>
            <a:spLocks noGrp="1"/>
          </p:cNvSpPr>
          <p:nvPr>
            <p:ph idx="1"/>
          </p:nvPr>
        </p:nvSpPr>
        <p:spPr>
          <a:xfrm>
            <a:off x="838200" y="2508421"/>
            <a:ext cx="2924908" cy="3668541"/>
          </a:xfrm>
        </p:spPr>
        <p:txBody>
          <a:bodyPr/>
          <a:lstStyle/>
          <a:p>
            <a:pPr marL="0" indent="0" algn="just">
              <a:buNone/>
            </a:pPr>
            <a:r>
              <a:rPr lang="en-IN" dirty="0"/>
              <a:t>Each Mushroom Pillar carrying on top Igloos of </a:t>
            </a:r>
            <a:r>
              <a:rPr lang="en-IN" dirty="0" err="1"/>
              <a:t>Bhaktamar</a:t>
            </a:r>
            <a:r>
              <a:rPr lang="en-IN" dirty="0"/>
              <a:t> Dome </a:t>
            </a:r>
          </a:p>
          <a:p>
            <a:endParaRPr lang="en-IN" dirty="0"/>
          </a:p>
        </p:txBody>
      </p:sp>
      <p:pic>
        <p:nvPicPr>
          <p:cNvPr id="5" name="Picture 4">
            <a:extLst>
              <a:ext uri="{FF2B5EF4-FFF2-40B4-BE49-F238E27FC236}">
                <a16:creationId xmlns:a16="http://schemas.microsoft.com/office/drawing/2014/main" id="{2DC22239-437D-47D0-A1C5-7D629A0579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5238" y="1322173"/>
            <a:ext cx="6119445" cy="5093036"/>
          </a:xfrm>
          <a:prstGeom prst="rect">
            <a:avLst/>
          </a:prstGeom>
        </p:spPr>
      </p:pic>
    </p:spTree>
    <p:extLst>
      <p:ext uri="{BB962C8B-B14F-4D97-AF65-F5344CB8AC3E}">
        <p14:creationId xmlns:p14="http://schemas.microsoft.com/office/powerpoint/2010/main" val="68721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2196-9AAD-4706-9E1A-1BB328CE5000}"/>
              </a:ext>
            </a:extLst>
          </p:cNvPr>
          <p:cNvSpPr>
            <a:spLocks noGrp="1"/>
          </p:cNvSpPr>
          <p:nvPr>
            <p:ph type="title"/>
          </p:nvPr>
        </p:nvSpPr>
        <p:spPr/>
        <p:txBody>
          <a:bodyPr/>
          <a:lstStyle/>
          <a:p>
            <a:r>
              <a:rPr lang="en-IN" dirty="0" err="1"/>
              <a:t>Bhaktayatan</a:t>
            </a:r>
            <a:r>
              <a:rPr lang="en-IN" dirty="0"/>
              <a:t> – </a:t>
            </a:r>
            <a:r>
              <a:rPr lang="en-IN" dirty="0" err="1"/>
              <a:t>Bhaktamar</a:t>
            </a:r>
            <a:r>
              <a:rPr lang="en-IN" dirty="0"/>
              <a:t> Divine Shrine Facilities</a:t>
            </a:r>
          </a:p>
        </p:txBody>
      </p:sp>
      <p:sp>
        <p:nvSpPr>
          <p:cNvPr id="3" name="Content Placeholder 2">
            <a:extLst>
              <a:ext uri="{FF2B5EF4-FFF2-40B4-BE49-F238E27FC236}">
                <a16:creationId xmlns:a16="http://schemas.microsoft.com/office/drawing/2014/main" id="{2E13D834-3AD0-479D-8CC7-0D9B1AAE3D41}"/>
              </a:ext>
            </a:extLst>
          </p:cNvPr>
          <p:cNvSpPr>
            <a:spLocks noGrp="1"/>
          </p:cNvSpPr>
          <p:nvPr>
            <p:ph idx="1"/>
          </p:nvPr>
        </p:nvSpPr>
        <p:spPr>
          <a:xfrm>
            <a:off x="838200" y="2508421"/>
            <a:ext cx="2924908" cy="3668541"/>
          </a:xfrm>
        </p:spPr>
        <p:txBody>
          <a:bodyPr/>
          <a:lstStyle/>
          <a:p>
            <a:pPr marL="0" indent="0" algn="just">
              <a:buNone/>
            </a:pPr>
            <a:r>
              <a:rPr lang="en-IN" dirty="0"/>
              <a:t>Shloka Mantra and Riddhi in Sanskrit, English and French in open Art Gallery on Mushroom Pillars </a:t>
            </a:r>
          </a:p>
          <a:p>
            <a:endParaRPr lang="en-IN" dirty="0"/>
          </a:p>
        </p:txBody>
      </p:sp>
      <p:pic>
        <p:nvPicPr>
          <p:cNvPr id="5" name="Picture 4">
            <a:extLst>
              <a:ext uri="{FF2B5EF4-FFF2-40B4-BE49-F238E27FC236}">
                <a16:creationId xmlns:a16="http://schemas.microsoft.com/office/drawing/2014/main" id="{2DC22239-437D-47D0-A1C5-7D629A0579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5238" y="1825625"/>
            <a:ext cx="6119445" cy="4589584"/>
          </a:xfrm>
          <a:prstGeom prst="rect">
            <a:avLst/>
          </a:prstGeom>
        </p:spPr>
      </p:pic>
    </p:spTree>
    <p:extLst>
      <p:ext uri="{BB962C8B-B14F-4D97-AF65-F5344CB8AC3E}">
        <p14:creationId xmlns:p14="http://schemas.microsoft.com/office/powerpoint/2010/main" val="219915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E171-DA42-4896-9970-4E6EF631930E}"/>
              </a:ext>
            </a:extLst>
          </p:cNvPr>
          <p:cNvSpPr>
            <a:spLocks noGrp="1"/>
          </p:cNvSpPr>
          <p:nvPr>
            <p:ph type="title"/>
          </p:nvPr>
        </p:nvSpPr>
        <p:spPr/>
        <p:txBody>
          <a:bodyPr/>
          <a:lstStyle/>
          <a:p>
            <a:r>
              <a:rPr lang="en-IN" dirty="0" err="1"/>
              <a:t>Bhaktayatan</a:t>
            </a:r>
            <a:r>
              <a:rPr lang="en-IN" dirty="0"/>
              <a:t> – </a:t>
            </a:r>
            <a:r>
              <a:rPr lang="en-IN" dirty="0" err="1"/>
              <a:t>Bhaktamar</a:t>
            </a:r>
            <a:r>
              <a:rPr lang="en-IN" dirty="0"/>
              <a:t> Divine Shrine Facilities</a:t>
            </a:r>
          </a:p>
        </p:txBody>
      </p:sp>
      <p:sp>
        <p:nvSpPr>
          <p:cNvPr id="3" name="Content Placeholder 2">
            <a:extLst>
              <a:ext uri="{FF2B5EF4-FFF2-40B4-BE49-F238E27FC236}">
                <a16:creationId xmlns:a16="http://schemas.microsoft.com/office/drawing/2014/main" id="{B756DBE1-D579-4603-9353-5CC8C083324B}"/>
              </a:ext>
            </a:extLst>
          </p:cNvPr>
          <p:cNvSpPr>
            <a:spLocks noGrp="1"/>
          </p:cNvSpPr>
          <p:nvPr>
            <p:ph idx="1"/>
          </p:nvPr>
        </p:nvSpPr>
        <p:spPr>
          <a:xfrm>
            <a:off x="838200" y="2690445"/>
            <a:ext cx="4384431" cy="2074985"/>
          </a:xfrm>
        </p:spPr>
        <p:txBody>
          <a:bodyPr/>
          <a:lstStyle/>
          <a:p>
            <a:pPr marL="0" indent="0">
              <a:buNone/>
            </a:pPr>
            <a:r>
              <a:rPr lang="en-IN" dirty="0"/>
              <a:t>A fully equipped Auditorium of 250 capacity with state of art acoustics </a:t>
            </a:r>
          </a:p>
          <a:p>
            <a:endParaRPr lang="en-IN" dirty="0"/>
          </a:p>
        </p:txBody>
      </p:sp>
      <p:pic>
        <p:nvPicPr>
          <p:cNvPr id="5" name="Picture 4">
            <a:extLst>
              <a:ext uri="{FF2B5EF4-FFF2-40B4-BE49-F238E27FC236}">
                <a16:creationId xmlns:a16="http://schemas.microsoft.com/office/drawing/2014/main" id="{C132D517-3F4E-4086-A0F2-E6D884A1A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90688"/>
            <a:ext cx="6342184" cy="5167312"/>
          </a:xfrm>
          <a:prstGeom prst="rect">
            <a:avLst/>
          </a:prstGeom>
        </p:spPr>
      </p:pic>
    </p:spTree>
    <p:extLst>
      <p:ext uri="{BB962C8B-B14F-4D97-AF65-F5344CB8AC3E}">
        <p14:creationId xmlns:p14="http://schemas.microsoft.com/office/powerpoint/2010/main" val="373665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614A-777C-4B03-80EF-97BA3E8485FE}"/>
              </a:ext>
            </a:extLst>
          </p:cNvPr>
          <p:cNvSpPr>
            <a:spLocks noGrp="1"/>
          </p:cNvSpPr>
          <p:nvPr>
            <p:ph type="title"/>
          </p:nvPr>
        </p:nvSpPr>
        <p:spPr/>
        <p:txBody>
          <a:bodyPr/>
          <a:lstStyle/>
          <a:p>
            <a:r>
              <a:rPr lang="en-IN" dirty="0" err="1"/>
              <a:t>Bhaktayatan</a:t>
            </a:r>
            <a:r>
              <a:rPr lang="en-IN" dirty="0"/>
              <a:t> – </a:t>
            </a:r>
            <a:r>
              <a:rPr lang="en-IN" dirty="0" err="1"/>
              <a:t>Bhaktamar</a:t>
            </a:r>
            <a:r>
              <a:rPr lang="en-IN" dirty="0"/>
              <a:t> Divine Shrine Facilities</a:t>
            </a:r>
          </a:p>
        </p:txBody>
      </p:sp>
      <p:sp>
        <p:nvSpPr>
          <p:cNvPr id="3" name="Content Placeholder 2">
            <a:extLst>
              <a:ext uri="{FF2B5EF4-FFF2-40B4-BE49-F238E27FC236}">
                <a16:creationId xmlns:a16="http://schemas.microsoft.com/office/drawing/2014/main" id="{0D51560C-8B7D-465F-8EFC-1C8737A056CE}"/>
              </a:ext>
            </a:extLst>
          </p:cNvPr>
          <p:cNvSpPr>
            <a:spLocks noGrp="1"/>
          </p:cNvSpPr>
          <p:nvPr>
            <p:ph idx="1"/>
          </p:nvPr>
        </p:nvSpPr>
        <p:spPr>
          <a:xfrm>
            <a:off x="838200" y="1825625"/>
            <a:ext cx="3560805" cy="4351338"/>
          </a:xfrm>
        </p:spPr>
        <p:txBody>
          <a:bodyPr>
            <a:normAutofit fontScale="77500" lnSpcReduction="20000"/>
          </a:bodyPr>
          <a:lstStyle/>
          <a:p>
            <a:pPr algn="just"/>
            <a:r>
              <a:rPr lang="en-IN" dirty="0"/>
              <a:t>100 Residential facilities provided with fully furnished flats </a:t>
            </a:r>
          </a:p>
          <a:p>
            <a:pPr algn="just"/>
            <a:r>
              <a:rPr lang="en-IN" dirty="0"/>
              <a:t>Facilities for imparting training, research and higher studies including PhD on Healing Modalities and Energy Medicine</a:t>
            </a:r>
          </a:p>
          <a:p>
            <a:pPr algn="just"/>
            <a:r>
              <a:rPr lang="en-IN" dirty="0" err="1"/>
              <a:t>Couselling</a:t>
            </a:r>
            <a:r>
              <a:rPr lang="en-IN" dirty="0"/>
              <a:t> Centre with trained professional healers</a:t>
            </a:r>
          </a:p>
          <a:p>
            <a:pPr algn="just"/>
            <a:r>
              <a:rPr lang="en-IN" dirty="0"/>
              <a:t>Exhibition Gallery for one to propagate the power of Healing and Energy</a:t>
            </a:r>
          </a:p>
          <a:p>
            <a:pPr algn="just"/>
            <a:r>
              <a:rPr lang="en-IN" dirty="0"/>
              <a:t>Sufficient parking Facilities</a:t>
            </a:r>
          </a:p>
          <a:p>
            <a:pPr algn="just"/>
            <a:endParaRPr lang="en-IN" dirty="0"/>
          </a:p>
          <a:p>
            <a:endParaRPr lang="en-IN" dirty="0"/>
          </a:p>
        </p:txBody>
      </p:sp>
      <p:pic>
        <p:nvPicPr>
          <p:cNvPr id="5" name="Picture 4" descr="A computer screen shot of a map&#10;&#10;Description automatically generated with low confidence">
            <a:extLst>
              <a:ext uri="{FF2B5EF4-FFF2-40B4-BE49-F238E27FC236}">
                <a16:creationId xmlns:a16="http://schemas.microsoft.com/office/drawing/2014/main" id="{EF031935-ADF7-4C6F-8DA3-ACA05BA18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205" y="1173891"/>
            <a:ext cx="6709719" cy="5449331"/>
          </a:xfrm>
          <a:prstGeom prst="rect">
            <a:avLst/>
          </a:prstGeom>
        </p:spPr>
      </p:pic>
    </p:spTree>
    <p:extLst>
      <p:ext uri="{BB962C8B-B14F-4D97-AF65-F5344CB8AC3E}">
        <p14:creationId xmlns:p14="http://schemas.microsoft.com/office/powerpoint/2010/main" val="278723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F42A-73F2-42D7-8FEE-31BAC86CD116}"/>
              </a:ext>
            </a:extLst>
          </p:cNvPr>
          <p:cNvSpPr>
            <a:spLocks noGrp="1"/>
          </p:cNvSpPr>
          <p:nvPr>
            <p:ph type="title"/>
          </p:nvPr>
        </p:nvSpPr>
        <p:spPr/>
        <p:txBody>
          <a:bodyPr/>
          <a:lstStyle/>
          <a:p>
            <a:r>
              <a:rPr lang="en-IN" dirty="0"/>
              <a:t>The Force Behind……..</a:t>
            </a:r>
          </a:p>
        </p:txBody>
      </p:sp>
      <p:pic>
        <p:nvPicPr>
          <p:cNvPr id="9" name="Content Placeholder 8" descr="A picture containing text, indoor, floor, standing&#10;&#10;Description automatically generated">
            <a:extLst>
              <a:ext uri="{FF2B5EF4-FFF2-40B4-BE49-F238E27FC236}">
                <a16:creationId xmlns:a16="http://schemas.microsoft.com/office/drawing/2014/main" id="{D1405610-4295-4D8A-88C7-0D3BF3A4D4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8" y="1825625"/>
            <a:ext cx="4343400" cy="4351338"/>
          </a:xfrm>
        </p:spPr>
      </p:pic>
      <p:sp>
        <p:nvSpPr>
          <p:cNvPr id="10" name="TextBox 9">
            <a:extLst>
              <a:ext uri="{FF2B5EF4-FFF2-40B4-BE49-F238E27FC236}">
                <a16:creationId xmlns:a16="http://schemas.microsoft.com/office/drawing/2014/main" id="{DE796923-B274-4F5C-87AE-59D288BC7B3C}"/>
              </a:ext>
            </a:extLst>
          </p:cNvPr>
          <p:cNvSpPr txBox="1"/>
          <p:nvPr/>
        </p:nvSpPr>
        <p:spPr>
          <a:xfrm>
            <a:off x="6523380" y="767411"/>
            <a:ext cx="4830420" cy="6678751"/>
          </a:xfrm>
          <a:prstGeom prst="rect">
            <a:avLst/>
          </a:prstGeom>
          <a:noFill/>
        </p:spPr>
        <p:txBody>
          <a:bodyPr wrap="square" rtlCol="0">
            <a:spAutoFit/>
          </a:bodyPr>
          <a:lstStyle/>
          <a:p>
            <a:pPr marL="571500" indent="-571500" algn="just">
              <a:buFont typeface="Wingdings" panose="05000000000000000000" pitchFamily="2" charset="2"/>
              <a:buChar char="v"/>
            </a:pPr>
            <a:endParaRPr lang="en-IN" sz="3200" dirty="0"/>
          </a:p>
          <a:p>
            <a:pPr marL="571500" indent="-571500" algn="just">
              <a:buFont typeface="Wingdings" panose="05000000000000000000" pitchFamily="2" charset="2"/>
              <a:buChar char="v"/>
            </a:pPr>
            <a:r>
              <a:rPr lang="en-IN" sz="2400" dirty="0"/>
              <a:t>Blessings &amp; guidance from </a:t>
            </a:r>
            <a:r>
              <a:rPr lang="en-IN" sz="2400" b="1" dirty="0"/>
              <a:t>108 Sant Shiromani Acharya Shri </a:t>
            </a:r>
            <a:r>
              <a:rPr lang="en-IN" sz="2400" b="1" dirty="0" err="1"/>
              <a:t>VidyaSagar</a:t>
            </a:r>
            <a:r>
              <a:rPr lang="en-IN" sz="2400" b="1" dirty="0"/>
              <a:t> ji Maharaj and 108 </a:t>
            </a:r>
            <a:r>
              <a:rPr lang="en-IN" sz="2400" b="1" dirty="0" err="1"/>
              <a:t>Samay</a:t>
            </a:r>
            <a:r>
              <a:rPr lang="en-IN" sz="2400" b="1" dirty="0"/>
              <a:t> Sagar ji Maharaj</a:t>
            </a:r>
            <a:endParaRPr lang="en-IN" sz="2400" dirty="0"/>
          </a:p>
          <a:p>
            <a:pPr marL="571500" indent="-571500" algn="just">
              <a:buFont typeface="Wingdings" panose="05000000000000000000" pitchFamily="2" charset="2"/>
              <a:buChar char="v"/>
            </a:pPr>
            <a:r>
              <a:rPr lang="en-IN" sz="2400" dirty="0"/>
              <a:t>Land donated by </a:t>
            </a:r>
            <a:r>
              <a:rPr lang="en-IN" sz="2400" b="1" dirty="0"/>
              <a:t>Shri Rakesh Patni ji</a:t>
            </a:r>
          </a:p>
          <a:p>
            <a:pPr marL="571500" indent="-571500" algn="just">
              <a:buFont typeface="Wingdings" panose="05000000000000000000" pitchFamily="2" charset="2"/>
              <a:buChar char="v"/>
            </a:pPr>
            <a:r>
              <a:rPr lang="en-IN" sz="2400" dirty="0"/>
              <a:t>Conceptualisation by </a:t>
            </a:r>
            <a:r>
              <a:rPr lang="en-IN" sz="2400" b="1" dirty="0"/>
              <a:t>Dr Manju Jain</a:t>
            </a:r>
          </a:p>
          <a:p>
            <a:pPr marL="571500" indent="-571500" algn="just">
              <a:buFont typeface="Wingdings" panose="05000000000000000000" pitchFamily="2" charset="2"/>
              <a:buChar char="v"/>
            </a:pPr>
            <a:r>
              <a:rPr lang="en-IN" sz="2400" dirty="0"/>
              <a:t>Architectural Planning </a:t>
            </a:r>
            <a:r>
              <a:rPr lang="en-IN" sz="2400" b="1" dirty="0"/>
              <a:t>by Arc. </a:t>
            </a:r>
            <a:r>
              <a:rPr lang="en-IN" sz="2400" b="1" dirty="0" err="1"/>
              <a:t>Dongre</a:t>
            </a:r>
            <a:endParaRPr lang="en-IN" sz="2400" b="1" dirty="0"/>
          </a:p>
          <a:p>
            <a:pPr marL="571500" indent="-571500" algn="just">
              <a:buFont typeface="Wingdings" panose="05000000000000000000" pitchFamily="2" charset="2"/>
              <a:buChar char="v"/>
            </a:pPr>
            <a:r>
              <a:rPr lang="en-IN" sz="2400" dirty="0"/>
              <a:t>Execution planning by </a:t>
            </a:r>
            <a:r>
              <a:rPr lang="en-IN" sz="2400" b="1" dirty="0"/>
              <a:t>Ms Sonal Jain Jayaswal (</a:t>
            </a:r>
            <a:r>
              <a:rPr lang="en-IN" sz="2400" b="1" dirty="0" err="1"/>
              <a:t>Siddhayatan</a:t>
            </a:r>
            <a:r>
              <a:rPr lang="en-IN" sz="2400" dirty="0"/>
              <a:t>)</a:t>
            </a:r>
          </a:p>
          <a:p>
            <a:pPr marL="571500" indent="-571500" algn="just">
              <a:buFont typeface="Wingdings" panose="05000000000000000000" pitchFamily="2" charset="2"/>
              <a:buChar char="v"/>
            </a:pPr>
            <a:r>
              <a:rPr lang="en-IN" sz="2400" dirty="0"/>
              <a:t>Prayers from </a:t>
            </a:r>
            <a:r>
              <a:rPr lang="en-IN" sz="2400" b="1" dirty="0" err="1"/>
              <a:t>Bhaktamar</a:t>
            </a:r>
            <a:r>
              <a:rPr lang="en-IN" sz="2400" b="1" dirty="0"/>
              <a:t> Healers &amp; Devotees </a:t>
            </a:r>
            <a:r>
              <a:rPr lang="en-IN" sz="2400" dirty="0"/>
              <a:t>from across the globe</a:t>
            </a:r>
          </a:p>
          <a:p>
            <a:pPr algn="just"/>
            <a:endParaRPr lang="en-IN" sz="3600" dirty="0"/>
          </a:p>
        </p:txBody>
      </p:sp>
    </p:spTree>
    <p:extLst>
      <p:ext uri="{BB962C8B-B14F-4D97-AF65-F5344CB8AC3E}">
        <p14:creationId xmlns:p14="http://schemas.microsoft.com/office/powerpoint/2010/main" val="48970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492</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BHAKTAYATAN</vt:lpstr>
      <vt:lpstr>A Need for Bhaktayan – Bhaktamar Divine Shrine</vt:lpstr>
      <vt:lpstr>Choice of Location - Nagpur</vt:lpstr>
      <vt:lpstr>Bhaktayatan – Bhaktamar Divine Shrine Facilities</vt:lpstr>
      <vt:lpstr>Bhaktayatan – Bhaktamar Divine Shrine Facilities</vt:lpstr>
      <vt:lpstr>Bhaktayatan – Bhaktamar Divine Shrine Facilities</vt:lpstr>
      <vt:lpstr>Bhaktayatan – Bhaktamar Divine Shrine Facilities</vt:lpstr>
      <vt:lpstr>Bhaktayatan – Bhaktamar Divine Shrine Facilities</vt:lpstr>
      <vt:lpstr>The Force Behind……..</vt:lpstr>
      <vt:lpstr>Prayers across the Globe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BHAKTAYATAN</dc:title>
  <dc:creator>sonal jayaswal</dc:creator>
  <cp:lastModifiedBy>sonal jayaswal</cp:lastModifiedBy>
  <cp:revision>8</cp:revision>
  <dcterms:created xsi:type="dcterms:W3CDTF">2021-01-16T10:47:45Z</dcterms:created>
  <dcterms:modified xsi:type="dcterms:W3CDTF">2021-01-17T00:08:44Z</dcterms:modified>
</cp:coreProperties>
</file>